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3" r:id="rId2"/>
    <p:sldId id="294" r:id="rId3"/>
    <p:sldId id="297" r:id="rId4"/>
    <p:sldId id="367" r:id="rId5"/>
    <p:sldId id="371" r:id="rId6"/>
    <p:sldId id="368" r:id="rId7"/>
    <p:sldId id="369" r:id="rId8"/>
    <p:sldId id="334" r:id="rId9"/>
    <p:sldId id="3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35" d="100"/>
          <a:sy n="135" d="100"/>
        </p:scale>
        <p:origin x="-96" y="-36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68118-98BF-42E1-AED6-900CFCCA029F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57EAA-4A59-4CA0-BCAE-CC915C900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57EAA-4A59-4CA0-BCAE-CC915C900CB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920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5187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247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606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214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101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248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697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227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610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183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SD5953:  Successful Project Management – LAB B</a:t>
            </a:r>
          </a:p>
        </p:txBody>
      </p:sp>
      <p:pic>
        <p:nvPicPr>
          <p:cNvPr id="8" name="Picture 2" descr="http://www.polyu.edu.hk/cpa/polyu/templates/polyu/images/logo_polyu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81400" y="6324600"/>
            <a:ext cx="2022476" cy="466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6397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7665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000" dirty="0" smtClean="0"/>
              <a:t>SD5953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Successful Project Management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b="1" dirty="0" smtClean="0">
                <a:solidFill>
                  <a:srgbClr val="FF0000"/>
                </a:solidFill>
              </a:rPr>
              <a:t>LAB B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9144000" cy="1371600"/>
          </a:xfrm>
        </p:spPr>
        <p:txBody>
          <a:bodyPr/>
          <a:lstStyle/>
          <a:p>
            <a:r>
              <a:rPr lang="en-US" dirty="0" smtClean="0"/>
              <a:t>School of Design</a:t>
            </a:r>
          </a:p>
          <a:p>
            <a:r>
              <a:rPr lang="en-US" dirty="0" smtClean="0"/>
              <a:t>The Polytechnic University of Hong Kong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200" y="2057400"/>
            <a:ext cx="6781800" cy="2743200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IMPORTANT</a:t>
            </a:r>
          </a:p>
          <a:p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dirty="0" smtClean="0"/>
              <a:t>Please sit with the members </a:t>
            </a:r>
          </a:p>
          <a:p>
            <a:r>
              <a:rPr lang="en-US" sz="3600" dirty="0" smtClean="0"/>
              <a:t>of your final group project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67200"/>
            <a:ext cx="9144000" cy="1828800"/>
          </a:xfrm>
        </p:spPr>
        <p:txBody>
          <a:bodyPr>
            <a:noAutofit/>
          </a:bodyPr>
          <a:lstStyle/>
          <a:p>
            <a:endParaRPr lang="en-US" sz="900" dirty="0" smtClean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polyusd5953@gmail.com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Graham Leach, Instructor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352800" y="1600198"/>
            <a:ext cx="2514600" cy="2743202"/>
            <a:chOff x="1295400" y="2342354"/>
            <a:chExt cx="2514600" cy="2743202"/>
          </a:xfrm>
        </p:grpSpPr>
        <p:pic>
          <p:nvPicPr>
            <p:cNvPr id="4" name="Content Placeholder 4" descr="GrahamLeachProfilePicLarg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9" y="2342354"/>
              <a:ext cx="2286001" cy="2286001"/>
            </a:xfrm>
            <a:prstGeom prst="rect">
              <a:avLst/>
            </a:prstGeom>
          </p:spPr>
        </p:pic>
        <p:sp>
          <p:nvSpPr>
            <p:cNvPr id="6" name="Content Placeholder 3"/>
            <p:cNvSpPr txBox="1">
              <a:spLocks/>
            </p:cNvSpPr>
            <p:nvPr/>
          </p:nvSpPr>
          <p:spPr>
            <a:xfrm>
              <a:off x="1295400" y="4628357"/>
              <a:ext cx="2514600" cy="4571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www.graham-leach.com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B2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8392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JOB 2: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Reproduce the HR Service Improvement Project in MS-Project</a:t>
            </a:r>
            <a:endParaRPr lang="en-US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HLDN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0688" y="1409700"/>
            <a:ext cx="576262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You Should Be Producing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414309"/>
            <a:ext cx="6477000" cy="3995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View of MS-Project View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599" y="1590674"/>
            <a:ext cx="4961885" cy="43529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3725</TotalTime>
  <Words>56</Words>
  <Application>Microsoft Office PowerPoint</Application>
  <PresentationFormat>On-screen Show (4:3)</PresentationFormat>
  <Paragraphs>21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SD5953   Successful Project Management   LAB B</vt:lpstr>
      <vt:lpstr>Slide 2</vt:lpstr>
      <vt:lpstr>Slide 3</vt:lpstr>
      <vt:lpstr>LAB B2</vt:lpstr>
      <vt:lpstr>HLDN</vt:lpstr>
      <vt:lpstr>What You Should Be Producing</vt:lpstr>
      <vt:lpstr>Detailed View of MS-Project View</vt:lpstr>
      <vt:lpstr>Questions?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and Sub Achievements</dc:title>
  <dc:subject>SD5953 -  Successful Project Management</dc:subject>
  <dc:creator>Graham R. Leach</dc:creator>
  <cp:lastModifiedBy>Graham</cp:lastModifiedBy>
  <cp:revision>249</cp:revision>
  <dcterms:created xsi:type="dcterms:W3CDTF">2011-12-17T09:03:07Z</dcterms:created>
  <dcterms:modified xsi:type="dcterms:W3CDTF">2019-02-10T14:33:31Z</dcterms:modified>
</cp:coreProperties>
</file>