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4" r:id="rId3"/>
    <p:sldId id="297" r:id="rId4"/>
    <p:sldId id="363" r:id="rId5"/>
    <p:sldId id="368" r:id="rId6"/>
    <p:sldId id="364" r:id="rId7"/>
    <p:sldId id="369" r:id="rId8"/>
    <p:sldId id="367" r:id="rId9"/>
    <p:sldId id="334" r:id="rId10"/>
    <p:sldId id="3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9208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5187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6247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3606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5214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8101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1248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5697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6227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96109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21835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735B1-7282-48DA-9465-4EDD79E90AAC}" type="datetimeFigureOut">
              <a:rPr lang="en-US" smtClean="0"/>
              <a:pPr/>
              <a:t>2019-02-18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F5A1-AD0E-4C6D-9194-AEE49E2FA91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SD5953:  Successful Project Management – LAB C</a:t>
            </a:r>
          </a:p>
        </p:txBody>
      </p:sp>
      <p:pic>
        <p:nvPicPr>
          <p:cNvPr id="8" name="Picture 2" descr="http://www.polyu.edu.hk/cpa/polyu/templates/polyu/images/logo_polyu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81400" y="6324600"/>
            <a:ext cx="2022476" cy="4667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6397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676651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4000" dirty="0" smtClean="0"/>
              <a:t>SD5953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Successful Project Management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b="1" dirty="0" smtClean="0">
                <a:solidFill>
                  <a:srgbClr val="FF0000"/>
                </a:solidFill>
              </a:rPr>
              <a:t>LAB C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4114800"/>
            <a:ext cx="9144000" cy="1371600"/>
          </a:xfrm>
        </p:spPr>
        <p:txBody>
          <a:bodyPr/>
          <a:lstStyle/>
          <a:p>
            <a:r>
              <a:rPr lang="en-US" dirty="0" smtClean="0"/>
              <a:t>School of Design</a:t>
            </a:r>
          </a:p>
          <a:p>
            <a:r>
              <a:rPr lang="en-US" dirty="0" smtClean="0"/>
              <a:t>The Polytechnic University of Hong Kong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200" y="2057400"/>
            <a:ext cx="6781800" cy="2743200"/>
          </a:xfrm>
          <a:prstGeom prst="rect">
            <a:avLst/>
          </a:prstGeom>
          <a:ln w="254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</a:rPr>
              <a:t>IMPORTANT</a:t>
            </a:r>
          </a:p>
          <a:p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sz="3600" dirty="0" smtClean="0"/>
              <a:t>Please sit with the members </a:t>
            </a:r>
          </a:p>
          <a:p>
            <a:r>
              <a:rPr lang="en-US" sz="3600" dirty="0" smtClean="0"/>
              <a:t>of your final group project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22212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67200"/>
            <a:ext cx="9144000" cy="1828800"/>
          </a:xfrm>
        </p:spPr>
        <p:txBody>
          <a:bodyPr>
            <a:noAutofit/>
          </a:bodyPr>
          <a:lstStyle/>
          <a:p>
            <a:endParaRPr lang="en-US" sz="9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polyusd5953@gmail.com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Graham Leach, Instructor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3352800" y="1600198"/>
            <a:ext cx="2514600" cy="2743202"/>
            <a:chOff x="1295400" y="2342354"/>
            <a:chExt cx="2514600" cy="2743202"/>
          </a:xfrm>
        </p:grpSpPr>
        <p:pic>
          <p:nvPicPr>
            <p:cNvPr id="4" name="Content Placeholder 4" descr="GrahamLeachProfilePicLarg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599" y="2342354"/>
              <a:ext cx="2286001" cy="2286001"/>
            </a:xfrm>
            <a:prstGeom prst="rect">
              <a:avLst/>
            </a:prstGeom>
          </p:spPr>
        </p:pic>
        <p:sp>
          <p:nvSpPr>
            <p:cNvPr id="6" name="Content Placeholder 3"/>
            <p:cNvSpPr txBox="1">
              <a:spLocks/>
            </p:cNvSpPr>
            <p:nvPr/>
          </p:nvSpPr>
          <p:spPr>
            <a:xfrm>
              <a:off x="1295400" y="4628357"/>
              <a:ext cx="2514600" cy="4571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www.graham-leach.com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82221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Wedding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Planning a </a:t>
            </a:r>
            <a:r>
              <a:rPr lang="en-US" b="1" u="sng" dirty="0" smtClean="0"/>
              <a:t>wedding</a:t>
            </a:r>
            <a:r>
              <a:rPr lang="en-US" dirty="0" smtClean="0"/>
              <a:t> is very intimidating for most people.  Why?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225425" indent="225425" algn="just"/>
            <a:r>
              <a:rPr lang="en-US" dirty="0" smtClean="0"/>
              <a:t>People generally get married very seldom in their life</a:t>
            </a:r>
          </a:p>
          <a:p>
            <a:pPr marL="225425" indent="225425" algn="just"/>
            <a:r>
              <a:rPr lang="en-US" dirty="0" smtClean="0"/>
              <a:t>Marriages are very expensive in terms of time and money</a:t>
            </a:r>
          </a:p>
          <a:p>
            <a:pPr marL="225425" indent="225425" algn="just"/>
            <a:r>
              <a:rPr lang="en-US" dirty="0" smtClean="0"/>
              <a:t>Marriages are very public with lots of “performance pressure”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So, many people use a </a:t>
            </a:r>
            <a:r>
              <a:rPr lang="en-US" u="sng" dirty="0" smtClean="0"/>
              <a:t>Wedding Planner</a:t>
            </a:r>
            <a:r>
              <a:rPr lang="en-US" dirty="0" smtClean="0"/>
              <a:t>.  These are (usually) very capable people with the experience of hundreds of weddings to draw upon to help you.  But knowing a little about what they have to deal with will result in a much smoother wedding for you…and maybe even get you a better price from the planner!</a:t>
            </a:r>
          </a:p>
          <a:p>
            <a:pPr marL="0" indent="0"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TASK ONE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657600"/>
            <a:ext cx="8839200" cy="2209800"/>
          </a:xfrm>
        </p:spPr>
        <p:txBody>
          <a:bodyPr>
            <a:normAutofit/>
          </a:bodyPr>
          <a:lstStyle/>
          <a:p>
            <a:pPr marL="57150" lvl="1" indent="-57150"/>
            <a:r>
              <a:rPr lang="en-US" b="1" u="sng" dirty="0" smtClean="0">
                <a:solidFill>
                  <a:srgbClr val="FF0000"/>
                </a:solidFill>
              </a:rPr>
              <a:t>Develop 100 Tasks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Wedding Project – TASK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Your job today is to create an MS-Project to help plan a Wedding.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A well-developed project usually has at least </a:t>
            </a:r>
            <a:r>
              <a:rPr lang="en-US" b="1" u="sng" dirty="0" smtClean="0"/>
              <a:t>100</a:t>
            </a:r>
            <a:r>
              <a:rPr lang="en-US" dirty="0" smtClean="0"/>
              <a:t> distinct tasks.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But, the file </a:t>
            </a:r>
            <a:r>
              <a:rPr lang="en-US" b="1" dirty="0" smtClean="0"/>
              <a:t>WEDDING_WBS.xlsx</a:t>
            </a:r>
            <a:r>
              <a:rPr lang="en-US" dirty="0" smtClean="0"/>
              <a:t> has only </a:t>
            </a:r>
            <a:r>
              <a:rPr lang="en-US" b="1" u="sng" dirty="0" smtClean="0"/>
              <a:t>80</a:t>
            </a:r>
            <a:r>
              <a:rPr lang="en-US" dirty="0" smtClean="0"/>
              <a:t> tasks.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So, your </a:t>
            </a:r>
            <a:r>
              <a:rPr lang="en-US" b="1" u="sng" dirty="0" smtClean="0">
                <a:solidFill>
                  <a:srgbClr val="FF0000"/>
                </a:solidFill>
              </a:rPr>
              <a:t>first</a:t>
            </a:r>
            <a:r>
              <a:rPr lang="en-US" dirty="0" smtClean="0"/>
              <a:t> task is to add tasks until you have reached </a:t>
            </a:r>
            <a:r>
              <a:rPr lang="en-US" b="1" u="sng" dirty="0" smtClean="0"/>
              <a:t>100</a:t>
            </a:r>
            <a:r>
              <a:rPr lang="en-US" dirty="0" smtClean="0"/>
              <a:t>. </a:t>
            </a:r>
          </a:p>
          <a:p>
            <a:pPr marL="225425" indent="225425" algn="just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TASK TWO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657600"/>
            <a:ext cx="8839200" cy="2209800"/>
          </a:xfrm>
        </p:spPr>
        <p:txBody>
          <a:bodyPr>
            <a:normAutofit/>
          </a:bodyPr>
          <a:lstStyle/>
          <a:p>
            <a:pPr marL="57150" lvl="1" indent="-57150"/>
            <a:r>
              <a:rPr lang="en-US" b="1" u="sng" dirty="0" smtClean="0">
                <a:solidFill>
                  <a:srgbClr val="FF0000"/>
                </a:solidFill>
              </a:rPr>
              <a:t>Organize The 100 Tasks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Wedding Project – TASK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A well developed project has its tasks grouped in a logical way.  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This enables the Tasks to be organized in such a way that their relationships may be more easily observed, and their potential sequencing be the most optimal.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Your </a:t>
            </a:r>
            <a:r>
              <a:rPr lang="en-US" b="1" u="sng" dirty="0" smtClean="0">
                <a:solidFill>
                  <a:srgbClr val="FF0000"/>
                </a:solidFill>
              </a:rPr>
              <a:t>second</a:t>
            </a:r>
            <a:r>
              <a:rPr lang="en-US" dirty="0" smtClean="0"/>
              <a:t> task is to us MS-Project (or the software of your choice) to group the Tasks into a 2-tier High Level Deliverables Network that achieves the Scope statement: </a:t>
            </a:r>
            <a:r>
              <a:rPr lang="en-US" b="1" dirty="0" smtClean="0"/>
              <a:t>“Get Married”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3946</TotalTime>
  <Words>288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SD5953   Successful Project Management   LAB C</vt:lpstr>
      <vt:lpstr>Slide 2</vt:lpstr>
      <vt:lpstr>Slide 3</vt:lpstr>
      <vt:lpstr>The Wedding Project</vt:lpstr>
      <vt:lpstr>TASK ONE</vt:lpstr>
      <vt:lpstr>Wedding Project – TASK 1</vt:lpstr>
      <vt:lpstr>TASK TWO</vt:lpstr>
      <vt:lpstr>Wedding Project – TASK 2</vt:lpstr>
      <vt:lpstr>Questions?</vt:lpstr>
      <vt:lpstr>Thank You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C</dc:title>
  <dc:subject>SD5953 -  Successful Project Management</dc:subject>
  <dc:creator>Graham R. Leach</dc:creator>
  <cp:lastModifiedBy>Graham</cp:lastModifiedBy>
  <cp:revision>262</cp:revision>
  <dcterms:created xsi:type="dcterms:W3CDTF">2011-12-17T09:03:07Z</dcterms:created>
  <dcterms:modified xsi:type="dcterms:W3CDTF">2019-02-17T16:18:11Z</dcterms:modified>
</cp:coreProperties>
</file>