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94" r:id="rId3"/>
    <p:sldId id="297" r:id="rId4"/>
    <p:sldId id="3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9208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51871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62479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36063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2145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81010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12487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56970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62278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96109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21835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735B1-7282-48DA-9465-4EDD79E90AAC}" type="datetimeFigureOut">
              <a:rPr lang="en-US" smtClean="0"/>
              <a:pPr/>
              <a:t>2019-02-18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SD5953:  Successful Project Management – FRAMING EXERCISE FEEDBACK</a:t>
            </a:r>
          </a:p>
        </p:txBody>
      </p:sp>
      <p:pic>
        <p:nvPicPr>
          <p:cNvPr id="8" name="Picture 2" descr="http://www.polyu.edu.hk/cpa/polyu/templates/polyu/images/logo_polyu.gif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81400" y="6324600"/>
            <a:ext cx="2022476" cy="4667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463976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-152400"/>
            <a:ext cx="9144000" cy="3829051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4000" dirty="0" smtClean="0"/>
              <a:t>SD5953</a:t>
            </a:r>
            <a:br>
              <a:rPr lang="en-US" sz="4000" dirty="0" smtClean="0"/>
            </a:b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dirty="0" smtClean="0"/>
              <a:t>Successful Project Management</a:t>
            </a:r>
            <a:br>
              <a:rPr lang="en-US" sz="4000" dirty="0" smtClean="0"/>
            </a:b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b="1" dirty="0" smtClean="0">
                <a:solidFill>
                  <a:srgbClr val="FF0000"/>
                </a:solidFill>
              </a:rPr>
              <a:t>FRAMING EXERCISE FEEDBACK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4114800"/>
            <a:ext cx="9144000" cy="1371600"/>
          </a:xfrm>
        </p:spPr>
        <p:txBody>
          <a:bodyPr/>
          <a:lstStyle/>
          <a:p>
            <a:r>
              <a:rPr lang="en-US" dirty="0" smtClean="0"/>
              <a:t>School of Design</a:t>
            </a:r>
          </a:p>
          <a:p>
            <a:r>
              <a:rPr lang="en-US" dirty="0" smtClean="0"/>
              <a:t>The Polytechnic University of Hong Kong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219200" y="2057400"/>
            <a:ext cx="6781800" cy="2743200"/>
          </a:xfrm>
          <a:prstGeom prst="rect">
            <a:avLst/>
          </a:prstGeom>
          <a:ln w="254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FF0000"/>
                </a:solidFill>
              </a:rPr>
              <a:t>IMPORTANT</a:t>
            </a:r>
          </a:p>
          <a:p>
            <a:endParaRPr lang="en-US" sz="3600" b="1" dirty="0" smtClean="0">
              <a:solidFill>
                <a:srgbClr val="FF0000"/>
              </a:solidFill>
            </a:endParaRPr>
          </a:p>
          <a:p>
            <a:r>
              <a:rPr lang="en-US" sz="3600" dirty="0" smtClean="0"/>
              <a:t>Please sit with the members </a:t>
            </a:r>
          </a:p>
          <a:p>
            <a:r>
              <a:rPr lang="en-US" sz="3600" dirty="0" smtClean="0"/>
              <a:t>of your final group project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822212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267200"/>
            <a:ext cx="9144000" cy="1828800"/>
          </a:xfrm>
        </p:spPr>
        <p:txBody>
          <a:bodyPr>
            <a:noAutofit/>
          </a:bodyPr>
          <a:lstStyle/>
          <a:p>
            <a:endParaRPr lang="en-US" sz="900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polyusd5953@gmail.com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Graham Leach, Instructor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3352800" y="1600198"/>
            <a:ext cx="2514600" cy="2743202"/>
            <a:chOff x="1295400" y="2342354"/>
            <a:chExt cx="2514600" cy="2743202"/>
          </a:xfrm>
        </p:grpSpPr>
        <p:pic>
          <p:nvPicPr>
            <p:cNvPr id="4" name="Content Placeholder 4" descr="GrahamLeachProfilePicLarge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599" y="2342354"/>
              <a:ext cx="2286001" cy="2286001"/>
            </a:xfrm>
            <a:prstGeom prst="rect">
              <a:avLst/>
            </a:prstGeom>
          </p:spPr>
        </p:pic>
        <p:sp>
          <p:nvSpPr>
            <p:cNvPr id="6" name="Content Placeholder 3"/>
            <p:cNvSpPr txBox="1">
              <a:spLocks/>
            </p:cNvSpPr>
            <p:nvPr/>
          </p:nvSpPr>
          <p:spPr>
            <a:xfrm>
              <a:off x="1295400" y="4628357"/>
              <a:ext cx="2514600" cy="45719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US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www.graham-leach.com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822212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FRAMING EXERCISE FEEDBACK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6665</TotalTime>
  <Words>30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SD5953   Successful Project Management   FRAMING EXERCISE FEEDBACK</vt:lpstr>
      <vt:lpstr>Slide 2</vt:lpstr>
      <vt:lpstr>Slide 3</vt:lpstr>
      <vt:lpstr>FRAMING EXERCISE FEEDBACK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 Breakdown Structure</dc:title>
  <dc:subject>SD5953 -  Successful Project Management</dc:subject>
  <dc:creator>Graham R. Leach</dc:creator>
  <cp:lastModifiedBy>Graham</cp:lastModifiedBy>
  <cp:revision>392</cp:revision>
  <dcterms:created xsi:type="dcterms:W3CDTF">2011-12-17T09:03:07Z</dcterms:created>
  <dcterms:modified xsi:type="dcterms:W3CDTF">2019-02-17T16:21:26Z</dcterms:modified>
</cp:coreProperties>
</file>